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43D0-EFFA-48DA-8370-81BB14F82094}" type="datetimeFigureOut">
              <a:rPr lang="pl-PL" smtClean="0"/>
              <a:t>2016-02-25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76C-8D83-472D-AB1A-B87A872338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43D0-EFFA-48DA-8370-81BB14F82094}" type="datetimeFigureOut">
              <a:rPr lang="pl-PL" smtClean="0"/>
              <a:t>2016-02-25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76C-8D83-472D-AB1A-B87A872338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43D0-EFFA-48DA-8370-81BB14F82094}" type="datetimeFigureOut">
              <a:rPr lang="pl-PL" smtClean="0"/>
              <a:t>2016-02-25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76C-8D83-472D-AB1A-B87A872338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43D0-EFFA-48DA-8370-81BB14F82094}" type="datetimeFigureOut">
              <a:rPr lang="pl-PL" smtClean="0"/>
              <a:t>2016-02-25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76C-8D83-472D-AB1A-B87A872338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43D0-EFFA-48DA-8370-81BB14F82094}" type="datetimeFigureOut">
              <a:rPr lang="pl-PL" smtClean="0"/>
              <a:t>2016-02-25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76C-8D83-472D-AB1A-B87A872338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43D0-EFFA-48DA-8370-81BB14F82094}" type="datetimeFigureOut">
              <a:rPr lang="pl-PL" smtClean="0"/>
              <a:t>2016-02-25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76C-8D83-472D-AB1A-B87A872338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43D0-EFFA-48DA-8370-81BB14F82094}" type="datetimeFigureOut">
              <a:rPr lang="pl-PL" smtClean="0"/>
              <a:t>2016-02-25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76C-8D83-472D-AB1A-B87A872338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43D0-EFFA-48DA-8370-81BB14F82094}" type="datetimeFigureOut">
              <a:rPr lang="pl-PL" smtClean="0"/>
              <a:t>2016-02-25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76C-8D83-472D-AB1A-B87A872338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43D0-EFFA-48DA-8370-81BB14F82094}" type="datetimeFigureOut">
              <a:rPr lang="pl-PL" smtClean="0"/>
              <a:t>2016-02-25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76C-8D83-472D-AB1A-B87A872338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43D0-EFFA-48DA-8370-81BB14F82094}" type="datetimeFigureOut">
              <a:rPr lang="pl-PL" smtClean="0"/>
              <a:t>2016-02-25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76C-8D83-472D-AB1A-B87A872338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43D0-EFFA-48DA-8370-81BB14F82094}" type="datetimeFigureOut">
              <a:rPr lang="pl-PL" smtClean="0"/>
              <a:t>2016-02-25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76C-8D83-472D-AB1A-B87A872338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43D0-EFFA-48DA-8370-81BB14F82094}" type="datetimeFigureOut">
              <a:rPr lang="pl-PL" smtClean="0"/>
              <a:t>2016-02-25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7776C-8D83-472D-AB1A-B87A872338D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764704"/>
            <a:ext cx="705678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611560" y="620688"/>
            <a:ext cx="1244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Old </a:t>
            </a:r>
            <a:r>
              <a:rPr lang="pl-PL" dirty="0" err="1" smtClean="0"/>
              <a:t>version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a 4"/>
          <p:cNvSpPr/>
          <p:nvPr/>
        </p:nvSpPr>
        <p:spPr>
          <a:xfrm>
            <a:off x="3347864" y="1556792"/>
            <a:ext cx="2520280" cy="4104456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  <a:effectLst>
            <a:innerShdw blurRad="1143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err="1" smtClean="0">
                <a:solidFill>
                  <a:schemeClr val="tx1"/>
                </a:solidFill>
              </a:rPr>
              <a:t>Factors</a:t>
            </a:r>
            <a:endParaRPr lang="pl-PL" sz="4000" dirty="0">
              <a:solidFill>
                <a:schemeClr val="tx1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3491880" y="476672"/>
            <a:ext cx="2232248" cy="1872208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  <a:effectLst>
            <a:innerShdw blurRad="1143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Personal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attributes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2123728" y="4437112"/>
            <a:ext cx="2232248" cy="172819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  <a:effectLst>
            <a:innerShdw blurRad="1143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</a:rPr>
              <a:t>Community </a:t>
            </a:r>
            <a:r>
              <a:rPr lang="pl-PL" sz="1400" dirty="0" err="1" smtClean="0">
                <a:solidFill>
                  <a:schemeClr val="tx1"/>
                </a:solidFill>
              </a:rPr>
              <a:t>based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5076056" y="4365104"/>
            <a:ext cx="2232248" cy="172819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  <a:effectLst>
            <a:innerShdw blurRad="1143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err="1" smtClean="0">
                <a:solidFill>
                  <a:schemeClr val="tx1"/>
                </a:solidFill>
              </a:rPr>
              <a:t>Political</a:t>
            </a:r>
            <a:r>
              <a:rPr lang="pl-PL" sz="1400" dirty="0" smtClean="0">
                <a:solidFill>
                  <a:schemeClr val="tx1"/>
                </a:solidFill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</a:rPr>
              <a:t>economy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2483768" y="1340768"/>
            <a:ext cx="1512168" cy="1872208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  <a:effectLst>
            <a:innerShdw blurRad="1143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Ethos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5076056" y="1268760"/>
            <a:ext cx="1584176" cy="1872208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  <a:effectLst>
            <a:innerShdw blurRad="1143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err="1" smtClean="0">
                <a:solidFill>
                  <a:schemeClr val="tx1"/>
                </a:solidFill>
              </a:rPr>
              <a:t>Core</a:t>
            </a:r>
            <a:r>
              <a:rPr lang="pl-PL" sz="1400" dirty="0" smtClean="0">
                <a:solidFill>
                  <a:schemeClr val="tx1"/>
                </a:solidFill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</a:rPr>
              <a:t>competence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467544" y="332656"/>
            <a:ext cx="1345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New </a:t>
            </a:r>
            <a:r>
              <a:rPr lang="pl-PL" dirty="0" err="1" smtClean="0"/>
              <a:t>version</a:t>
            </a:r>
            <a:endParaRPr lang="pl-PL" dirty="0" smtClean="0"/>
          </a:p>
          <a:p>
            <a:r>
              <a:rPr lang="pl-PL" dirty="0" err="1" smtClean="0"/>
              <a:t>editable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Office PowerPoint</Application>
  <PresentationFormat>Pokaz na ekranie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Slajd 1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brzozowj</dc:creator>
  <cp:lastModifiedBy>brzozowj</cp:lastModifiedBy>
  <cp:revision>3</cp:revision>
  <dcterms:created xsi:type="dcterms:W3CDTF">2016-02-25T21:43:09Z</dcterms:created>
  <dcterms:modified xsi:type="dcterms:W3CDTF">2016-02-25T21:57:59Z</dcterms:modified>
</cp:coreProperties>
</file>