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TONIO\Dropbox\doc\ARTICULOS%20DE%20INVESTIGACION\CONGRESOS\cracow%202015%20education\outbound%20students%20ra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TONIO\Dropbox\doc\ARTICULOS%20DE%20INVESTIGACION\CONGRESOS\cracow%202015%20education\outbound%20students%20rat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Sheet1!$A$2:$A$23</c:f>
              <c:strCache>
                <c:ptCount val="22"/>
                <c:pt idx="0">
                  <c:v>Spain</c:v>
                </c:pt>
                <c:pt idx="1">
                  <c:v>United States of America</c:v>
                </c:pt>
                <c:pt idx="2">
                  <c:v>Italy</c:v>
                </c:pt>
                <c:pt idx="3">
                  <c:v>Portugal</c:v>
                </c:pt>
                <c:pt idx="4">
                  <c:v>Malta</c:v>
                </c:pt>
                <c:pt idx="5">
                  <c:v>Greece</c:v>
                </c:pt>
                <c:pt idx="6">
                  <c:v>Finland</c:v>
                </c:pt>
                <c:pt idx="7">
                  <c:v>Ireland</c:v>
                </c:pt>
                <c:pt idx="8">
                  <c:v>Iceland</c:v>
                </c:pt>
                <c:pt idx="9">
                  <c:v>Sweden</c:v>
                </c:pt>
                <c:pt idx="10">
                  <c:v>Germany</c:v>
                </c:pt>
                <c:pt idx="11">
                  <c:v>Netherlands</c:v>
                </c:pt>
                <c:pt idx="12">
                  <c:v>Norway</c:v>
                </c:pt>
                <c:pt idx="13">
                  <c:v>Denmark</c:v>
                </c:pt>
                <c:pt idx="14">
                  <c:v>Belgium</c:v>
                </c:pt>
                <c:pt idx="15">
                  <c:v>France</c:v>
                </c:pt>
                <c:pt idx="16">
                  <c:v>Austria</c:v>
                </c:pt>
                <c:pt idx="17">
                  <c:v>Switzerland</c:v>
                </c:pt>
                <c:pt idx="18">
                  <c:v>United Kingdom </c:v>
                </c:pt>
                <c:pt idx="19">
                  <c:v>Cyprus</c:v>
                </c:pt>
                <c:pt idx="20">
                  <c:v>Luxembourg</c:v>
                </c:pt>
                <c:pt idx="21">
                  <c:v>Liechtenstein</c:v>
                </c:pt>
              </c:strCache>
            </c:strRef>
          </c:cat>
          <c:val>
            <c:numRef>
              <c:f>Sheet1!$B$2:$B$23</c:f>
              <c:numCache>
                <c:formatCode>0.00</c:formatCode>
                <c:ptCount val="22"/>
                <c:pt idx="0">
                  <c:v>2.8364099999999999</c:v>
                </c:pt>
                <c:pt idx="1">
                  <c:v>3.5270899999999998</c:v>
                </c:pt>
                <c:pt idx="2">
                  <c:v>4.0360800000000001</c:v>
                </c:pt>
                <c:pt idx="3">
                  <c:v>4.7466799999999996</c:v>
                </c:pt>
                <c:pt idx="4">
                  <c:v>4.84307</c:v>
                </c:pt>
                <c:pt idx="5">
                  <c:v>4.9683599999999997</c:v>
                </c:pt>
                <c:pt idx="6">
                  <c:v>5.70885</c:v>
                </c:pt>
                <c:pt idx="7">
                  <c:v>5.7618299999999998</c:v>
                </c:pt>
                <c:pt idx="8">
                  <c:v>5.8317899999999998</c:v>
                </c:pt>
                <c:pt idx="9">
                  <c:v>6.3152900000000001</c:v>
                </c:pt>
                <c:pt idx="10">
                  <c:v>7.0416299999999996</c:v>
                </c:pt>
                <c:pt idx="11">
                  <c:v>7.2458900000000002</c:v>
                </c:pt>
                <c:pt idx="12">
                  <c:v>7.7464899999999997</c:v>
                </c:pt>
                <c:pt idx="13">
                  <c:v>8.1310099999999998</c:v>
                </c:pt>
                <c:pt idx="14">
                  <c:v>8.9832400000000003</c:v>
                </c:pt>
                <c:pt idx="15">
                  <c:v>11.81894</c:v>
                </c:pt>
                <c:pt idx="16">
                  <c:v>15.42</c:v>
                </c:pt>
                <c:pt idx="17">
                  <c:v>16.495719999999999</c:v>
                </c:pt>
                <c:pt idx="18">
                  <c:v>17.136369999999999</c:v>
                </c:pt>
                <c:pt idx="19">
                  <c:v>23.460909999999998</c:v>
                </c:pt>
                <c:pt idx="20">
                  <c:v>41.40625</c:v>
                </c:pt>
                <c:pt idx="21">
                  <c:v>78.963409999999996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34221920"/>
        <c:axId val="234222312"/>
      </c:barChart>
      <c:catAx>
        <c:axId val="234221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34222312"/>
        <c:crosses val="autoZero"/>
        <c:auto val="1"/>
        <c:lblAlgn val="ctr"/>
        <c:lblOffset val="100"/>
        <c:noMultiLvlLbl val="0"/>
      </c:catAx>
      <c:valAx>
        <c:axId val="234222312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3422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Sheet1!$C$2:$C$20</c:f>
              <c:strCache>
                <c:ptCount val="19"/>
                <c:pt idx="0">
                  <c:v>Croatia</c:v>
                </c:pt>
                <c:pt idx="1">
                  <c:v>Turkey</c:v>
                </c:pt>
                <c:pt idx="2">
                  <c:v>Poland</c:v>
                </c:pt>
                <c:pt idx="3">
                  <c:v>Albania</c:v>
                </c:pt>
                <c:pt idx="4">
                  <c:v>Republic of Moldova</c:v>
                </c:pt>
                <c:pt idx="5">
                  <c:v>Lithuania</c:v>
                </c:pt>
                <c:pt idx="6">
                  <c:v>Ukraine</c:v>
                </c:pt>
                <c:pt idx="7">
                  <c:v>Belarus</c:v>
                </c:pt>
                <c:pt idx="8">
                  <c:v> Macedonia</c:v>
                </c:pt>
                <c:pt idx="9">
                  <c:v>Russian Federation</c:v>
                </c:pt>
                <c:pt idx="10">
                  <c:v>Slovenia</c:v>
                </c:pt>
                <c:pt idx="11">
                  <c:v>Estonia</c:v>
                </c:pt>
                <c:pt idx="12">
                  <c:v>Latvia</c:v>
                </c:pt>
                <c:pt idx="13">
                  <c:v>Serbia</c:v>
                </c:pt>
                <c:pt idx="14">
                  <c:v>Bulgaria</c:v>
                </c:pt>
                <c:pt idx="15">
                  <c:v>Slovakia</c:v>
                </c:pt>
                <c:pt idx="16">
                  <c:v>Hungary</c:v>
                </c:pt>
                <c:pt idx="17">
                  <c:v>Bosnia and Herzegovina</c:v>
                </c:pt>
                <c:pt idx="18">
                  <c:v>Czech Republic</c:v>
                </c:pt>
              </c:strCache>
            </c:strRef>
          </c:cat>
          <c:val>
            <c:numRef>
              <c:f>Sheet1!$D$2:$D$20</c:f>
              <c:numCache>
                <c:formatCode>0.00</c:formatCode>
                <c:ptCount val="19"/>
                <c:pt idx="0">
                  <c:v>0.53532000000000002</c:v>
                </c:pt>
                <c:pt idx="1">
                  <c:v>0.88639999999999997</c:v>
                </c:pt>
                <c:pt idx="2">
                  <c:v>1.1720200000000001</c:v>
                </c:pt>
                <c:pt idx="3">
                  <c:v>1.30006</c:v>
                </c:pt>
                <c:pt idx="4">
                  <c:v>1.5506799999999998</c:v>
                </c:pt>
                <c:pt idx="5">
                  <c:v>1.79247</c:v>
                </c:pt>
                <c:pt idx="6">
                  <c:v>1.82389</c:v>
                </c:pt>
                <c:pt idx="7">
                  <c:v>2.06324</c:v>
                </c:pt>
                <c:pt idx="8">
                  <c:v>2.1668400000000001</c:v>
                </c:pt>
                <c:pt idx="9">
                  <c:v>2.1749299999999998</c:v>
                </c:pt>
                <c:pt idx="10">
                  <c:v>2.2662800000000001</c:v>
                </c:pt>
                <c:pt idx="11">
                  <c:v>2.5441199999999999</c:v>
                </c:pt>
                <c:pt idx="12">
                  <c:v>2.7988200000000001</c:v>
                </c:pt>
                <c:pt idx="13">
                  <c:v>3.8552</c:v>
                </c:pt>
                <c:pt idx="14">
                  <c:v>3.9348100000000001</c:v>
                </c:pt>
                <c:pt idx="15">
                  <c:v>4.0948900000000004</c:v>
                </c:pt>
                <c:pt idx="16">
                  <c:v>4.6013599999999997</c:v>
                </c:pt>
                <c:pt idx="17">
                  <c:v>5.8795500000000001</c:v>
                </c:pt>
                <c:pt idx="18">
                  <c:v>8.9623600000000003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34222704"/>
        <c:axId val="234215648"/>
      </c:barChart>
      <c:catAx>
        <c:axId val="234222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34215648"/>
        <c:crosses val="autoZero"/>
        <c:auto val="1"/>
        <c:lblAlgn val="ctr"/>
        <c:lblOffset val="100"/>
        <c:noMultiLvlLbl val="0"/>
      </c:catAx>
      <c:valAx>
        <c:axId val="234215648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3422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37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25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63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19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78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65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60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65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33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70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2FA-FE42-4EB5-BD5F-18D1A69F2B88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D1751-CDA8-4D78-96BA-1A8ECCCDECB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2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6215" y="307066"/>
            <a:ext cx="11620482" cy="6550934"/>
            <a:chOff x="296215" y="307066"/>
            <a:chExt cx="11620482" cy="655093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/>
            <a:srcRect l="11310" t="37399" r="45163" b="26915"/>
            <a:stretch/>
          </p:blipFill>
          <p:spPr>
            <a:xfrm>
              <a:off x="296215" y="307066"/>
              <a:ext cx="11620482" cy="6550934"/>
            </a:xfrm>
            <a:prstGeom prst="rect">
              <a:avLst/>
            </a:prstGeom>
          </p:spPr>
        </p:pic>
        <p:graphicFrame>
          <p:nvGraphicFramePr>
            <p:cNvPr id="3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96279748"/>
                </p:ext>
              </p:extLst>
            </p:nvPr>
          </p:nvGraphicFramePr>
          <p:xfrm>
            <a:off x="2757949" y="307066"/>
            <a:ext cx="5727290" cy="63418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36858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9355" y="235231"/>
            <a:ext cx="11826840" cy="6062330"/>
            <a:chOff x="119355" y="235231"/>
            <a:chExt cx="11826840" cy="606233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/>
            <a:srcRect l="10290" t="38609" r="44823" b="22278"/>
            <a:stretch/>
          </p:blipFill>
          <p:spPr>
            <a:xfrm>
              <a:off x="119355" y="242977"/>
              <a:ext cx="11826840" cy="6054584"/>
            </a:xfrm>
            <a:prstGeom prst="rect">
              <a:avLst/>
            </a:prstGeom>
          </p:spPr>
        </p:pic>
        <p:graphicFrame>
          <p:nvGraphicFramePr>
            <p:cNvPr id="3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8753950"/>
                </p:ext>
              </p:extLst>
            </p:nvPr>
          </p:nvGraphicFramePr>
          <p:xfrm>
            <a:off x="3839496" y="235231"/>
            <a:ext cx="6543368" cy="59218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014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MIHI RAMIREZ</dc:creator>
  <cp:lastModifiedBy>AMR</cp:lastModifiedBy>
  <cp:revision>11</cp:revision>
  <dcterms:created xsi:type="dcterms:W3CDTF">2015-03-17T10:00:44Z</dcterms:created>
  <dcterms:modified xsi:type="dcterms:W3CDTF">2016-02-17T13:50:25Z</dcterms:modified>
</cp:coreProperties>
</file>