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3D0-EFFA-48DA-8370-81BB14F82094}" type="datetimeFigureOut">
              <a:rPr lang="pl-PL" smtClean="0"/>
              <a:t>2016-02-25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776C-8D83-472D-AB1A-B87A872338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3D0-EFFA-48DA-8370-81BB14F82094}" type="datetimeFigureOut">
              <a:rPr lang="pl-PL" smtClean="0"/>
              <a:t>2016-02-25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776C-8D83-472D-AB1A-B87A872338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3D0-EFFA-48DA-8370-81BB14F82094}" type="datetimeFigureOut">
              <a:rPr lang="pl-PL" smtClean="0"/>
              <a:t>2016-02-25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776C-8D83-472D-AB1A-B87A872338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3D0-EFFA-48DA-8370-81BB14F82094}" type="datetimeFigureOut">
              <a:rPr lang="pl-PL" smtClean="0"/>
              <a:t>2016-02-25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776C-8D83-472D-AB1A-B87A872338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3D0-EFFA-48DA-8370-81BB14F82094}" type="datetimeFigureOut">
              <a:rPr lang="pl-PL" smtClean="0"/>
              <a:t>2016-02-25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776C-8D83-472D-AB1A-B87A872338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3D0-EFFA-48DA-8370-81BB14F82094}" type="datetimeFigureOut">
              <a:rPr lang="pl-PL" smtClean="0"/>
              <a:t>2016-02-25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776C-8D83-472D-AB1A-B87A872338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3D0-EFFA-48DA-8370-81BB14F82094}" type="datetimeFigureOut">
              <a:rPr lang="pl-PL" smtClean="0"/>
              <a:t>2016-02-25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776C-8D83-472D-AB1A-B87A872338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3D0-EFFA-48DA-8370-81BB14F82094}" type="datetimeFigureOut">
              <a:rPr lang="pl-PL" smtClean="0"/>
              <a:t>2016-02-25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776C-8D83-472D-AB1A-B87A872338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3D0-EFFA-48DA-8370-81BB14F82094}" type="datetimeFigureOut">
              <a:rPr lang="pl-PL" smtClean="0"/>
              <a:t>2016-02-25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776C-8D83-472D-AB1A-B87A872338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3D0-EFFA-48DA-8370-81BB14F82094}" type="datetimeFigureOut">
              <a:rPr lang="pl-PL" smtClean="0"/>
              <a:t>2016-02-25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776C-8D83-472D-AB1A-B87A872338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3D0-EFFA-48DA-8370-81BB14F82094}" type="datetimeFigureOut">
              <a:rPr lang="pl-PL" smtClean="0"/>
              <a:t>2016-02-25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776C-8D83-472D-AB1A-B87A872338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43D0-EFFA-48DA-8370-81BB14F82094}" type="datetimeFigureOut">
              <a:rPr lang="pl-PL" smtClean="0"/>
              <a:t>2016-02-25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7776C-8D83-472D-AB1A-B87A872338DE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764704"/>
            <a:ext cx="7056784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ole tekstowe 4"/>
          <p:cNvSpPr txBox="1"/>
          <p:nvPr/>
        </p:nvSpPr>
        <p:spPr>
          <a:xfrm>
            <a:off x="611560" y="620688"/>
            <a:ext cx="1244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Old </a:t>
            </a:r>
            <a:r>
              <a:rPr lang="pl-PL" dirty="0" err="1" smtClean="0"/>
              <a:t>version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ipsa 4"/>
          <p:cNvSpPr/>
          <p:nvPr/>
        </p:nvSpPr>
        <p:spPr>
          <a:xfrm>
            <a:off x="3347864" y="1556792"/>
            <a:ext cx="2520280" cy="4104456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000" dirty="0" err="1" smtClean="0">
                <a:solidFill>
                  <a:schemeClr val="tx1"/>
                </a:solidFill>
              </a:rPr>
              <a:t>Factors</a:t>
            </a:r>
            <a:endParaRPr lang="pl-PL" sz="4000" dirty="0">
              <a:solidFill>
                <a:schemeClr val="tx1"/>
              </a:solidFill>
            </a:endParaRPr>
          </a:p>
        </p:txBody>
      </p:sp>
      <p:sp>
        <p:nvSpPr>
          <p:cNvPr id="8" name="Elipsa 7"/>
          <p:cNvSpPr/>
          <p:nvPr/>
        </p:nvSpPr>
        <p:spPr>
          <a:xfrm>
            <a:off x="3491880" y="476672"/>
            <a:ext cx="2232248" cy="1872208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>
                <a:solidFill>
                  <a:schemeClr val="tx1"/>
                </a:solidFill>
              </a:rPr>
              <a:t>Personal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attributes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9" name="Elipsa 8"/>
          <p:cNvSpPr/>
          <p:nvPr/>
        </p:nvSpPr>
        <p:spPr>
          <a:xfrm>
            <a:off x="2123728" y="4437112"/>
            <a:ext cx="2232248" cy="1728192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 smtClean="0">
                <a:solidFill>
                  <a:schemeClr val="tx1"/>
                </a:solidFill>
              </a:rPr>
              <a:t>Community </a:t>
            </a:r>
            <a:r>
              <a:rPr lang="pl-PL" sz="1400" dirty="0" err="1" smtClean="0">
                <a:solidFill>
                  <a:schemeClr val="tx1"/>
                </a:solidFill>
              </a:rPr>
              <a:t>based</a:t>
            </a:r>
            <a:endParaRPr lang="pl-PL" sz="1400" dirty="0">
              <a:solidFill>
                <a:schemeClr val="tx1"/>
              </a:solidFill>
            </a:endParaRPr>
          </a:p>
        </p:txBody>
      </p:sp>
      <p:sp>
        <p:nvSpPr>
          <p:cNvPr id="10" name="Elipsa 9"/>
          <p:cNvSpPr/>
          <p:nvPr/>
        </p:nvSpPr>
        <p:spPr>
          <a:xfrm>
            <a:off x="5076056" y="4365104"/>
            <a:ext cx="2232248" cy="1728192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 err="1" smtClean="0">
                <a:solidFill>
                  <a:schemeClr val="tx1"/>
                </a:solidFill>
              </a:rPr>
              <a:t>Political</a:t>
            </a:r>
            <a:r>
              <a:rPr lang="pl-PL" sz="1400" dirty="0" smtClean="0">
                <a:solidFill>
                  <a:schemeClr val="tx1"/>
                </a:solidFill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</a:rPr>
              <a:t>economy</a:t>
            </a:r>
            <a:endParaRPr lang="pl-PL" sz="1400" dirty="0">
              <a:solidFill>
                <a:schemeClr val="tx1"/>
              </a:solidFill>
            </a:endParaRPr>
          </a:p>
        </p:txBody>
      </p:sp>
      <p:sp>
        <p:nvSpPr>
          <p:cNvPr id="6" name="Elipsa 5"/>
          <p:cNvSpPr/>
          <p:nvPr/>
        </p:nvSpPr>
        <p:spPr>
          <a:xfrm>
            <a:off x="2483768" y="1340768"/>
            <a:ext cx="1512168" cy="1872208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>
                <a:solidFill>
                  <a:schemeClr val="tx1"/>
                </a:solidFill>
              </a:rPr>
              <a:t>Ethos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" name="Elipsa 6"/>
          <p:cNvSpPr/>
          <p:nvPr/>
        </p:nvSpPr>
        <p:spPr>
          <a:xfrm>
            <a:off x="5076056" y="1268760"/>
            <a:ext cx="1584176" cy="1872208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 err="1" smtClean="0">
                <a:solidFill>
                  <a:schemeClr val="tx1"/>
                </a:solidFill>
              </a:rPr>
              <a:t>Core</a:t>
            </a:r>
            <a:r>
              <a:rPr lang="pl-PL" sz="1400" dirty="0" smtClean="0">
                <a:solidFill>
                  <a:schemeClr val="tx1"/>
                </a:solidFill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</a:rPr>
              <a:t>competence</a:t>
            </a:r>
            <a:endParaRPr lang="pl-PL" sz="1400" dirty="0">
              <a:solidFill>
                <a:schemeClr val="tx1"/>
              </a:solidFill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467544" y="332656"/>
            <a:ext cx="13458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New </a:t>
            </a:r>
            <a:r>
              <a:rPr lang="pl-PL" dirty="0" err="1" smtClean="0"/>
              <a:t>version</a:t>
            </a:r>
            <a:endParaRPr lang="pl-PL" dirty="0" smtClean="0"/>
          </a:p>
          <a:p>
            <a:r>
              <a:rPr lang="pl-PL" dirty="0" err="1" smtClean="0"/>
              <a:t>editable</a:t>
            </a:r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</Words>
  <Application>Microsoft Office PowerPoint</Application>
  <PresentationFormat>Pokaz na ekranie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Motyw pakietu Office</vt:lpstr>
      <vt:lpstr>Slajd 1</vt:lpstr>
      <vt:lpstr>Slajd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brzozowj</dc:creator>
  <cp:lastModifiedBy>brzozowj</cp:lastModifiedBy>
  <cp:revision>3</cp:revision>
  <dcterms:created xsi:type="dcterms:W3CDTF">2016-02-25T21:43:09Z</dcterms:created>
  <dcterms:modified xsi:type="dcterms:W3CDTF">2016-02-25T21:57:59Z</dcterms:modified>
</cp:coreProperties>
</file>