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84004F-E439-4608-B873-907B62481278}" type="doc">
      <dgm:prSet loTypeId="urn:microsoft.com/office/officeart/2005/8/layout/hProcess9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56CF3F32-7177-4F47-B9B0-D33D84F95F25}">
      <dgm:prSet phldrT="[Tekst]"/>
      <dgm:spPr/>
      <dgm:t>
        <a:bodyPr/>
        <a:lstStyle/>
        <a:p>
          <a:r>
            <a:rPr lang="en-US" noProof="0" smtClean="0"/>
            <a:t>Unfavorable procurement conditions </a:t>
          </a:r>
          <a:endParaRPr lang="en-US" noProof="0"/>
        </a:p>
      </dgm:t>
    </dgm:pt>
    <dgm:pt modelId="{9D35E3DE-51AC-49F1-92A3-F5A8C2D4EBCD}" type="parTrans" cxnId="{57C99D06-1D3F-4E83-BA1B-E1E01750ACC2}">
      <dgm:prSet/>
      <dgm:spPr/>
      <dgm:t>
        <a:bodyPr/>
        <a:lstStyle/>
        <a:p>
          <a:endParaRPr lang="hr-HR"/>
        </a:p>
      </dgm:t>
    </dgm:pt>
    <dgm:pt modelId="{18D1EAD2-6C96-4F96-8258-327474FCCC52}" type="sibTrans" cxnId="{57C99D06-1D3F-4E83-BA1B-E1E01750ACC2}">
      <dgm:prSet/>
      <dgm:spPr/>
      <dgm:t>
        <a:bodyPr/>
        <a:lstStyle/>
        <a:p>
          <a:endParaRPr lang="hr-HR"/>
        </a:p>
      </dgm:t>
    </dgm:pt>
    <dgm:pt modelId="{7FAA7249-54B5-4758-AAB4-AECFC7EB434E}">
      <dgm:prSet phldrT="[Tekst]"/>
      <dgm:spPr/>
      <dgm:t>
        <a:bodyPr/>
        <a:lstStyle/>
        <a:p>
          <a:endParaRPr lang="en-US" noProof="0" smtClean="0"/>
        </a:p>
        <a:p>
          <a:r>
            <a:rPr lang="en-US" noProof="0" smtClean="0"/>
            <a:t>Higher sales prices</a:t>
          </a:r>
          <a:endParaRPr lang="en-US" noProof="0"/>
        </a:p>
      </dgm:t>
    </dgm:pt>
    <dgm:pt modelId="{0DDA4934-497C-4F01-A741-C512737EDBF5}" type="parTrans" cxnId="{79134F85-7907-4582-ABD0-121381293DFA}">
      <dgm:prSet/>
      <dgm:spPr/>
      <dgm:t>
        <a:bodyPr/>
        <a:lstStyle/>
        <a:p>
          <a:endParaRPr lang="hr-HR"/>
        </a:p>
      </dgm:t>
    </dgm:pt>
    <dgm:pt modelId="{C9C18661-1DAF-4F18-89A6-C050DE0A8D23}" type="sibTrans" cxnId="{79134F85-7907-4582-ABD0-121381293DFA}">
      <dgm:prSet/>
      <dgm:spPr/>
      <dgm:t>
        <a:bodyPr/>
        <a:lstStyle/>
        <a:p>
          <a:endParaRPr lang="hr-HR" dirty="0"/>
        </a:p>
      </dgm:t>
    </dgm:pt>
    <dgm:pt modelId="{C61301E8-923D-484A-98E3-8CD64CF509B3}">
      <dgm:prSet/>
      <dgm:spPr/>
      <dgm:t>
        <a:bodyPr/>
        <a:lstStyle/>
        <a:p>
          <a:r>
            <a:rPr lang="en-US" noProof="0" smtClean="0"/>
            <a:t>Lower turnover ratios</a:t>
          </a:r>
          <a:endParaRPr lang="en-US" noProof="0"/>
        </a:p>
      </dgm:t>
    </dgm:pt>
    <dgm:pt modelId="{7A628628-6A7D-43AF-A5A9-6069D0C3EDE8}" type="parTrans" cxnId="{BECC79C5-588A-48F0-84BB-29DC94993EE4}">
      <dgm:prSet/>
      <dgm:spPr/>
      <dgm:t>
        <a:bodyPr/>
        <a:lstStyle/>
        <a:p>
          <a:endParaRPr lang="hr-HR"/>
        </a:p>
      </dgm:t>
    </dgm:pt>
    <dgm:pt modelId="{4A6F7C74-EC9A-4789-A215-1697E9C86B5D}" type="sibTrans" cxnId="{BECC79C5-588A-48F0-84BB-29DC94993EE4}">
      <dgm:prSet/>
      <dgm:spPr/>
      <dgm:t>
        <a:bodyPr/>
        <a:lstStyle/>
        <a:p>
          <a:endParaRPr lang="hr-HR"/>
        </a:p>
      </dgm:t>
    </dgm:pt>
    <dgm:pt modelId="{05C186C1-6FFA-4289-9146-8699D3392467}">
      <dgm:prSet/>
      <dgm:spPr/>
      <dgm:t>
        <a:bodyPr/>
        <a:lstStyle/>
        <a:p>
          <a:r>
            <a:rPr lang="en-US" noProof="0" smtClean="0"/>
            <a:t>Lower labor productivity</a:t>
          </a:r>
          <a:endParaRPr lang="en-US" noProof="0"/>
        </a:p>
      </dgm:t>
    </dgm:pt>
    <dgm:pt modelId="{4EAE0D7D-F180-4496-937D-CB849DFEFCCC}" type="parTrans" cxnId="{C4BE24C9-FBA9-4395-BC88-D3184260E12E}">
      <dgm:prSet/>
      <dgm:spPr/>
      <dgm:t>
        <a:bodyPr/>
        <a:lstStyle/>
        <a:p>
          <a:endParaRPr lang="hr-HR"/>
        </a:p>
      </dgm:t>
    </dgm:pt>
    <dgm:pt modelId="{EF5B943D-08DB-42D1-99A7-082650BE440E}" type="sibTrans" cxnId="{C4BE24C9-FBA9-4395-BC88-D3184260E12E}">
      <dgm:prSet/>
      <dgm:spPr/>
      <dgm:t>
        <a:bodyPr/>
        <a:lstStyle/>
        <a:p>
          <a:endParaRPr lang="hr-HR"/>
        </a:p>
      </dgm:t>
    </dgm:pt>
    <dgm:pt modelId="{CD5B6291-7688-43A3-AF66-AC9AB5E2CE44}">
      <dgm:prSet/>
      <dgm:spPr/>
      <dgm:t>
        <a:bodyPr/>
        <a:lstStyle/>
        <a:p>
          <a:r>
            <a:rPr lang="en-US" noProof="0" smtClean="0"/>
            <a:t>Lower  gross margins</a:t>
          </a:r>
          <a:endParaRPr lang="en-US" noProof="0"/>
        </a:p>
      </dgm:t>
    </dgm:pt>
    <dgm:pt modelId="{99737C0B-2114-4847-87C4-3A64A672FBB6}" type="parTrans" cxnId="{F2F2A1E5-0928-48EC-8E00-B73D71BEC2C8}">
      <dgm:prSet/>
      <dgm:spPr/>
      <dgm:t>
        <a:bodyPr/>
        <a:lstStyle/>
        <a:p>
          <a:endParaRPr lang="hr-HR"/>
        </a:p>
      </dgm:t>
    </dgm:pt>
    <dgm:pt modelId="{25B05500-1565-46D6-9DE1-B08CEBA72552}" type="sibTrans" cxnId="{F2F2A1E5-0928-48EC-8E00-B73D71BEC2C8}">
      <dgm:prSet/>
      <dgm:spPr/>
      <dgm:t>
        <a:bodyPr/>
        <a:lstStyle/>
        <a:p>
          <a:endParaRPr lang="hr-HR"/>
        </a:p>
      </dgm:t>
    </dgm:pt>
    <dgm:pt modelId="{607F0D30-7959-44C0-B310-257388A418B5}" type="pres">
      <dgm:prSet presAssocID="{B484004F-E439-4608-B873-907B62481278}" presName="CompostProcess" presStyleCnt="0">
        <dgm:presLayoutVars>
          <dgm:dir/>
          <dgm:resizeHandles val="exact"/>
        </dgm:presLayoutVars>
      </dgm:prSet>
      <dgm:spPr/>
    </dgm:pt>
    <dgm:pt modelId="{D7485EC7-0097-4F69-9033-4BF9A433FF98}" type="pres">
      <dgm:prSet presAssocID="{B484004F-E439-4608-B873-907B62481278}" presName="arrow" presStyleLbl="bgShp" presStyleIdx="0" presStyleCnt="1"/>
      <dgm:spPr/>
    </dgm:pt>
    <dgm:pt modelId="{240DA299-E393-44E5-B5A9-0D9AD898357E}" type="pres">
      <dgm:prSet presAssocID="{B484004F-E439-4608-B873-907B62481278}" presName="linearProcess" presStyleCnt="0"/>
      <dgm:spPr/>
    </dgm:pt>
    <dgm:pt modelId="{8DA3239C-DD8A-4431-9112-1BB019FCD51B}" type="pres">
      <dgm:prSet presAssocID="{56CF3F32-7177-4F47-B9B0-D33D84F95F25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44A6128-73E0-4470-9AA0-9DC41901630C}" type="pres">
      <dgm:prSet presAssocID="{18D1EAD2-6C96-4F96-8258-327474FCCC52}" presName="sibTrans" presStyleCnt="0"/>
      <dgm:spPr/>
    </dgm:pt>
    <dgm:pt modelId="{3D04CCBE-9832-4B3D-B91F-AA689CC3F823}" type="pres">
      <dgm:prSet presAssocID="{C61301E8-923D-484A-98E3-8CD64CF509B3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37FE301-E1EE-4498-8D52-5F85F35254C7}" type="pres">
      <dgm:prSet presAssocID="{4A6F7C74-EC9A-4789-A215-1697E9C86B5D}" presName="sibTrans" presStyleCnt="0"/>
      <dgm:spPr/>
    </dgm:pt>
    <dgm:pt modelId="{05A339C6-54D3-495E-86E0-9BDF626BD788}" type="pres">
      <dgm:prSet presAssocID="{05C186C1-6FFA-4289-9146-8699D3392467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DBC26BA-37BB-433C-80B1-B0EBF9DD4DC8}" type="pres">
      <dgm:prSet presAssocID="{EF5B943D-08DB-42D1-99A7-082650BE440E}" presName="sibTrans" presStyleCnt="0"/>
      <dgm:spPr/>
    </dgm:pt>
    <dgm:pt modelId="{C925958F-B8AA-4B1D-B822-F8B761A45BD0}" type="pres">
      <dgm:prSet presAssocID="{CD5B6291-7688-43A3-AF66-AC9AB5E2CE44}" presName="textNode" presStyleLbl="node1" presStyleIdx="3" presStyleCnt="5">
        <dgm:presLayoutVars>
          <dgm:bulletEnabled val="1"/>
        </dgm:presLayoutVars>
      </dgm:prSet>
      <dgm:spPr/>
    </dgm:pt>
    <dgm:pt modelId="{5E3BDA5F-2674-4AA7-8A23-106DEDF15304}" type="pres">
      <dgm:prSet presAssocID="{25B05500-1565-46D6-9DE1-B08CEBA72552}" presName="sibTrans" presStyleCnt="0"/>
      <dgm:spPr/>
    </dgm:pt>
    <dgm:pt modelId="{A10CC154-3C32-4BC4-A319-FD77FD8B054F}" type="pres">
      <dgm:prSet presAssocID="{7FAA7249-54B5-4758-AAB4-AECFC7EB434E}" presName="textNode" presStyleLbl="node1" presStyleIdx="4" presStyleCnt="5" custLinFactNeighborX="-3133" custLinFactNeighborY="-127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F6FC35-67C8-4C5F-B916-4F7836125133}" type="presOf" srcId="{05C186C1-6FFA-4289-9146-8699D3392467}" destId="{05A339C6-54D3-495E-86E0-9BDF626BD788}" srcOrd="0" destOrd="0" presId="urn:microsoft.com/office/officeart/2005/8/layout/hProcess9"/>
    <dgm:cxn modelId="{F2F2A1E5-0928-48EC-8E00-B73D71BEC2C8}" srcId="{B484004F-E439-4608-B873-907B62481278}" destId="{CD5B6291-7688-43A3-AF66-AC9AB5E2CE44}" srcOrd="3" destOrd="0" parTransId="{99737C0B-2114-4847-87C4-3A64A672FBB6}" sibTransId="{25B05500-1565-46D6-9DE1-B08CEBA72552}"/>
    <dgm:cxn modelId="{EF022D25-C065-4D40-AD99-06CE17E3E4B1}" type="presOf" srcId="{B484004F-E439-4608-B873-907B62481278}" destId="{607F0D30-7959-44C0-B310-257388A418B5}" srcOrd="0" destOrd="0" presId="urn:microsoft.com/office/officeart/2005/8/layout/hProcess9"/>
    <dgm:cxn modelId="{3FBB954B-B2DF-458F-BC1D-DD329C0D8184}" type="presOf" srcId="{56CF3F32-7177-4F47-B9B0-D33D84F95F25}" destId="{8DA3239C-DD8A-4431-9112-1BB019FCD51B}" srcOrd="0" destOrd="0" presId="urn:microsoft.com/office/officeart/2005/8/layout/hProcess9"/>
    <dgm:cxn modelId="{BECC79C5-588A-48F0-84BB-29DC94993EE4}" srcId="{B484004F-E439-4608-B873-907B62481278}" destId="{C61301E8-923D-484A-98E3-8CD64CF509B3}" srcOrd="1" destOrd="0" parTransId="{7A628628-6A7D-43AF-A5A9-6069D0C3EDE8}" sibTransId="{4A6F7C74-EC9A-4789-A215-1697E9C86B5D}"/>
    <dgm:cxn modelId="{79134F85-7907-4582-ABD0-121381293DFA}" srcId="{B484004F-E439-4608-B873-907B62481278}" destId="{7FAA7249-54B5-4758-AAB4-AECFC7EB434E}" srcOrd="4" destOrd="0" parTransId="{0DDA4934-497C-4F01-A741-C512737EDBF5}" sibTransId="{C9C18661-1DAF-4F18-89A6-C050DE0A8D23}"/>
    <dgm:cxn modelId="{1C3EFB52-5CA9-48FD-A81E-BEC3E6E66CA4}" type="presOf" srcId="{C61301E8-923D-484A-98E3-8CD64CF509B3}" destId="{3D04CCBE-9832-4B3D-B91F-AA689CC3F823}" srcOrd="0" destOrd="0" presId="urn:microsoft.com/office/officeart/2005/8/layout/hProcess9"/>
    <dgm:cxn modelId="{E1A97473-F6C5-4692-8779-C51B3D2C7F59}" type="presOf" srcId="{CD5B6291-7688-43A3-AF66-AC9AB5E2CE44}" destId="{C925958F-B8AA-4B1D-B822-F8B761A45BD0}" srcOrd="0" destOrd="0" presId="urn:microsoft.com/office/officeart/2005/8/layout/hProcess9"/>
    <dgm:cxn modelId="{C4BE24C9-FBA9-4395-BC88-D3184260E12E}" srcId="{B484004F-E439-4608-B873-907B62481278}" destId="{05C186C1-6FFA-4289-9146-8699D3392467}" srcOrd="2" destOrd="0" parTransId="{4EAE0D7D-F180-4496-937D-CB849DFEFCCC}" sibTransId="{EF5B943D-08DB-42D1-99A7-082650BE440E}"/>
    <dgm:cxn modelId="{6E38418A-1B20-40DD-B625-F50EA15FE09B}" type="presOf" srcId="{7FAA7249-54B5-4758-AAB4-AECFC7EB434E}" destId="{A10CC154-3C32-4BC4-A319-FD77FD8B054F}" srcOrd="0" destOrd="0" presId="urn:microsoft.com/office/officeart/2005/8/layout/hProcess9"/>
    <dgm:cxn modelId="{57C99D06-1D3F-4E83-BA1B-E1E01750ACC2}" srcId="{B484004F-E439-4608-B873-907B62481278}" destId="{56CF3F32-7177-4F47-B9B0-D33D84F95F25}" srcOrd="0" destOrd="0" parTransId="{9D35E3DE-51AC-49F1-92A3-F5A8C2D4EBCD}" sibTransId="{18D1EAD2-6C96-4F96-8258-327474FCCC52}"/>
    <dgm:cxn modelId="{8C68E02B-F973-4540-8098-475E1007D6D4}" type="presParOf" srcId="{607F0D30-7959-44C0-B310-257388A418B5}" destId="{D7485EC7-0097-4F69-9033-4BF9A433FF98}" srcOrd="0" destOrd="0" presId="urn:microsoft.com/office/officeart/2005/8/layout/hProcess9"/>
    <dgm:cxn modelId="{B0F10535-594E-44BA-B09B-D82ECA3E876D}" type="presParOf" srcId="{607F0D30-7959-44C0-B310-257388A418B5}" destId="{240DA299-E393-44E5-B5A9-0D9AD898357E}" srcOrd="1" destOrd="0" presId="urn:microsoft.com/office/officeart/2005/8/layout/hProcess9"/>
    <dgm:cxn modelId="{B898B7CA-3440-49E5-8930-311369FEEA2F}" type="presParOf" srcId="{240DA299-E393-44E5-B5A9-0D9AD898357E}" destId="{8DA3239C-DD8A-4431-9112-1BB019FCD51B}" srcOrd="0" destOrd="0" presId="urn:microsoft.com/office/officeart/2005/8/layout/hProcess9"/>
    <dgm:cxn modelId="{56D8E758-1201-4236-825E-531222E33BB4}" type="presParOf" srcId="{240DA299-E393-44E5-B5A9-0D9AD898357E}" destId="{044A6128-73E0-4470-9AA0-9DC41901630C}" srcOrd="1" destOrd="0" presId="urn:microsoft.com/office/officeart/2005/8/layout/hProcess9"/>
    <dgm:cxn modelId="{BAD61B72-0310-4339-912F-E9B7958C7E2B}" type="presParOf" srcId="{240DA299-E393-44E5-B5A9-0D9AD898357E}" destId="{3D04CCBE-9832-4B3D-B91F-AA689CC3F823}" srcOrd="2" destOrd="0" presId="urn:microsoft.com/office/officeart/2005/8/layout/hProcess9"/>
    <dgm:cxn modelId="{923E3AE1-B7C6-42F1-AEEF-2D1BDA97EB20}" type="presParOf" srcId="{240DA299-E393-44E5-B5A9-0D9AD898357E}" destId="{237FE301-E1EE-4498-8D52-5F85F35254C7}" srcOrd="3" destOrd="0" presId="urn:microsoft.com/office/officeart/2005/8/layout/hProcess9"/>
    <dgm:cxn modelId="{C4B76AD2-9FF9-4E5A-805E-06B8625A962B}" type="presParOf" srcId="{240DA299-E393-44E5-B5A9-0D9AD898357E}" destId="{05A339C6-54D3-495E-86E0-9BDF626BD788}" srcOrd="4" destOrd="0" presId="urn:microsoft.com/office/officeart/2005/8/layout/hProcess9"/>
    <dgm:cxn modelId="{E1ACFD85-51D8-4E33-8E7E-7491213C2E51}" type="presParOf" srcId="{240DA299-E393-44E5-B5A9-0D9AD898357E}" destId="{1DBC26BA-37BB-433C-80B1-B0EBF9DD4DC8}" srcOrd="5" destOrd="0" presId="urn:microsoft.com/office/officeart/2005/8/layout/hProcess9"/>
    <dgm:cxn modelId="{0F518917-8374-4B91-A59B-1D19EA035BF3}" type="presParOf" srcId="{240DA299-E393-44E5-B5A9-0D9AD898357E}" destId="{C925958F-B8AA-4B1D-B822-F8B761A45BD0}" srcOrd="6" destOrd="0" presId="urn:microsoft.com/office/officeart/2005/8/layout/hProcess9"/>
    <dgm:cxn modelId="{EA82F15A-090F-4285-A7A9-1E39873BDD84}" type="presParOf" srcId="{240DA299-E393-44E5-B5A9-0D9AD898357E}" destId="{5E3BDA5F-2674-4AA7-8A23-106DEDF15304}" srcOrd="7" destOrd="0" presId="urn:microsoft.com/office/officeart/2005/8/layout/hProcess9"/>
    <dgm:cxn modelId="{C03202BB-60B1-4369-9EA9-60028ECA1061}" type="presParOf" srcId="{240DA299-E393-44E5-B5A9-0D9AD898357E}" destId="{A10CC154-3C32-4BC4-A319-FD77FD8B054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85EC7-0097-4F69-9033-4BF9A433FF98}">
      <dsp:nvSpPr>
        <dsp:cNvPr id="0" name=""/>
        <dsp:cNvSpPr/>
      </dsp:nvSpPr>
      <dsp:spPr>
        <a:xfrm>
          <a:off x="547235" y="0"/>
          <a:ext cx="6202001" cy="4064000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DA3239C-DD8A-4431-9112-1BB019FCD51B}">
      <dsp:nvSpPr>
        <dsp:cNvPr id="0" name=""/>
        <dsp:cNvSpPr/>
      </dsp:nvSpPr>
      <dsp:spPr>
        <a:xfrm>
          <a:off x="3206" y="1219199"/>
          <a:ext cx="1401934" cy="162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smtClean="0"/>
            <a:t>Unfavorable procurement conditions </a:t>
          </a:r>
          <a:endParaRPr lang="en-US" sz="1600" kern="1200" noProof="0"/>
        </a:p>
      </dsp:txBody>
      <dsp:txXfrm>
        <a:off x="71643" y="1287636"/>
        <a:ext cx="1265060" cy="1488726"/>
      </dsp:txXfrm>
    </dsp:sp>
    <dsp:sp modelId="{3D04CCBE-9832-4B3D-B91F-AA689CC3F823}">
      <dsp:nvSpPr>
        <dsp:cNvPr id="0" name=""/>
        <dsp:cNvSpPr/>
      </dsp:nvSpPr>
      <dsp:spPr>
        <a:xfrm>
          <a:off x="1475237" y="1219199"/>
          <a:ext cx="1401934" cy="162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smtClean="0"/>
            <a:t>Lower turnover ratios</a:t>
          </a:r>
          <a:endParaRPr lang="en-US" sz="1600" kern="1200" noProof="0"/>
        </a:p>
      </dsp:txBody>
      <dsp:txXfrm>
        <a:off x="1543674" y="1287636"/>
        <a:ext cx="1265060" cy="1488726"/>
      </dsp:txXfrm>
    </dsp:sp>
    <dsp:sp modelId="{05A339C6-54D3-495E-86E0-9BDF626BD788}">
      <dsp:nvSpPr>
        <dsp:cNvPr id="0" name=""/>
        <dsp:cNvSpPr/>
      </dsp:nvSpPr>
      <dsp:spPr>
        <a:xfrm>
          <a:off x="2947268" y="1219199"/>
          <a:ext cx="1401934" cy="162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smtClean="0"/>
            <a:t>Lower labor productivity</a:t>
          </a:r>
          <a:endParaRPr lang="en-US" sz="1600" kern="1200" noProof="0"/>
        </a:p>
      </dsp:txBody>
      <dsp:txXfrm>
        <a:off x="3015705" y="1287636"/>
        <a:ext cx="1265060" cy="1488726"/>
      </dsp:txXfrm>
    </dsp:sp>
    <dsp:sp modelId="{C925958F-B8AA-4B1D-B822-F8B761A45BD0}">
      <dsp:nvSpPr>
        <dsp:cNvPr id="0" name=""/>
        <dsp:cNvSpPr/>
      </dsp:nvSpPr>
      <dsp:spPr>
        <a:xfrm>
          <a:off x="4419299" y="1219199"/>
          <a:ext cx="1401934" cy="162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smtClean="0"/>
            <a:t>Lower  gross margins</a:t>
          </a:r>
          <a:endParaRPr lang="en-US" sz="1600" kern="1200" noProof="0"/>
        </a:p>
      </dsp:txBody>
      <dsp:txXfrm>
        <a:off x="4487736" y="1287636"/>
        <a:ext cx="1265060" cy="1488726"/>
      </dsp:txXfrm>
    </dsp:sp>
    <dsp:sp modelId="{A10CC154-3C32-4BC4-A319-FD77FD8B054F}">
      <dsp:nvSpPr>
        <dsp:cNvPr id="0" name=""/>
        <dsp:cNvSpPr/>
      </dsp:nvSpPr>
      <dsp:spPr>
        <a:xfrm>
          <a:off x="5889134" y="1198489"/>
          <a:ext cx="1401934" cy="1625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noProof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smtClean="0"/>
            <a:t>Higher sales prices</a:t>
          </a:r>
          <a:endParaRPr lang="en-US" sz="1600" kern="1200" noProof="0"/>
        </a:p>
      </dsp:txBody>
      <dsp:txXfrm>
        <a:off x="5957571" y="1266926"/>
        <a:ext cx="1265060" cy="1488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791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638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503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324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936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734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0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261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8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08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598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EA75-9829-498D-B838-0B7EA995F768}" type="datetimeFigureOut">
              <a:rPr lang="hr-HR" smtClean="0"/>
              <a:t>25.1.2016.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706D5-C031-4D51-AB6A-497AB690F4D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83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34342746"/>
              </p:ext>
            </p:extLst>
          </p:nvPr>
        </p:nvGraphicFramePr>
        <p:xfrm>
          <a:off x="1524000" y="1397000"/>
          <a:ext cx="7296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28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15</Words>
  <Application>Microsoft Office PowerPoint</Application>
  <PresentationFormat>Prikaz na zaslonu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Tema sustava Office</vt:lpstr>
      <vt:lpstr>PowerPointova prezentacija</vt:lpstr>
    </vt:vector>
  </TitlesOfParts>
  <Company>Ekonomski fakultet Zagreb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Blaženka Knežević</dc:creator>
  <cp:lastModifiedBy>Blaženka Knežević</cp:lastModifiedBy>
  <cp:revision>3</cp:revision>
  <dcterms:created xsi:type="dcterms:W3CDTF">2016-01-25T12:05:08Z</dcterms:created>
  <dcterms:modified xsi:type="dcterms:W3CDTF">2016-01-25T13:03:01Z</dcterms:modified>
</cp:coreProperties>
</file>