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120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74180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42586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0042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52548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594388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63456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28508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68732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74382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263867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73034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AC9BF-3786-414A-87AD-910D7FDBCA9D}" type="datetimeFigureOut">
              <a:rPr lang="pl-PL" smtClean="0"/>
              <a:pPr/>
              <a:t>2016-07-04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608CE-090A-42DD-810D-23AFE467FB9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032374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658439" y="856448"/>
            <a:ext cx="3753136" cy="48100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8453123" y="856448"/>
            <a:ext cx="3463825" cy="3294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4572000" y="856448"/>
            <a:ext cx="3720697" cy="32948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pole tekstowe 1"/>
          <p:cNvSpPr txBox="1"/>
          <p:nvPr/>
        </p:nvSpPr>
        <p:spPr>
          <a:xfrm>
            <a:off x="2504952" y="160790"/>
            <a:ext cx="72296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800" dirty="0" smtClean="0"/>
              <a:t>Evolution of positioning concept in retail entities</a:t>
            </a:r>
            <a:endParaRPr lang="pl-PL" sz="2800" dirty="0"/>
          </a:p>
        </p:txBody>
      </p:sp>
      <p:cxnSp>
        <p:nvCxnSpPr>
          <p:cNvPr id="4" name="Łącznik prosty ze strzałką 3"/>
          <p:cNvCxnSpPr/>
          <p:nvPr/>
        </p:nvCxnSpPr>
        <p:spPr>
          <a:xfrm flipV="1">
            <a:off x="280634" y="787010"/>
            <a:ext cx="23118" cy="5371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ze strzałką 5"/>
          <p:cNvCxnSpPr/>
          <p:nvPr/>
        </p:nvCxnSpPr>
        <p:spPr>
          <a:xfrm flipV="1">
            <a:off x="280634" y="6158345"/>
            <a:ext cx="10899985" cy="48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e tekstowe 6"/>
          <p:cNvSpPr txBox="1"/>
          <p:nvPr/>
        </p:nvSpPr>
        <p:spPr>
          <a:xfrm>
            <a:off x="1632656" y="6275924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1970s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375302" y="6303819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1980s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377277" y="62806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1990s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7016969" y="62806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2000s</a:t>
            </a:r>
            <a:endParaRPr lang="pl-PL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8598320" y="6206833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2010s</a:t>
            </a:r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712433" y="1237819"/>
            <a:ext cx="3181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Clear definition of store formats</a:t>
            </a:r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1467766" y="2011349"/>
            <a:ext cx="292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Development of store chains </a:t>
            </a:r>
            <a:endParaRPr lang="pl-PL" dirty="0"/>
          </a:p>
        </p:txBody>
      </p:sp>
      <p:sp>
        <p:nvSpPr>
          <p:cNvPr id="16" name="pole tekstowe 15"/>
          <p:cNvSpPr txBox="1"/>
          <p:nvPr/>
        </p:nvSpPr>
        <p:spPr>
          <a:xfrm>
            <a:off x="4699014" y="1189514"/>
            <a:ext cx="142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Online stores</a:t>
            </a:r>
            <a:endParaRPr lang="pl-PL" dirty="0"/>
          </a:p>
        </p:txBody>
      </p:sp>
      <p:sp>
        <p:nvSpPr>
          <p:cNvPr id="17" name="pole tekstowe 16"/>
          <p:cNvSpPr txBox="1"/>
          <p:nvPr/>
        </p:nvSpPr>
        <p:spPr>
          <a:xfrm>
            <a:off x="5004630" y="1574994"/>
            <a:ext cx="1437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Offline stores</a:t>
            </a:r>
            <a:endParaRPr lang="pl-PL" dirty="0"/>
          </a:p>
        </p:txBody>
      </p:sp>
      <p:sp>
        <p:nvSpPr>
          <p:cNvPr id="18" name="pole tekstowe 17"/>
          <p:cNvSpPr txBox="1"/>
          <p:nvPr/>
        </p:nvSpPr>
        <p:spPr>
          <a:xfrm>
            <a:off x="1081109" y="3227238"/>
            <a:ext cx="23218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Criteria of positioning:</a:t>
            </a:r>
          </a:p>
          <a:p>
            <a:r>
              <a:rPr lang="pl-PL" dirty="0" smtClean="0"/>
              <a:t>-Price</a:t>
            </a:r>
          </a:p>
          <a:p>
            <a:r>
              <a:rPr lang="pl-PL" dirty="0" smtClean="0"/>
              <a:t>-Location</a:t>
            </a:r>
          </a:p>
          <a:p>
            <a:r>
              <a:rPr lang="pl-PL" dirty="0" smtClean="0"/>
              <a:t>-</a:t>
            </a:r>
            <a:r>
              <a:rPr lang="pl-PL" dirty="0"/>
              <a:t>A</a:t>
            </a:r>
            <a:r>
              <a:rPr lang="pl-PL" dirty="0" smtClean="0"/>
              <a:t>ssortment</a:t>
            </a:r>
          </a:p>
          <a:p>
            <a:r>
              <a:rPr lang="pl-PL" dirty="0" smtClean="0"/>
              <a:t>- </a:t>
            </a:r>
            <a:r>
              <a:rPr lang="pl-PL" dirty="0"/>
              <a:t>Q</a:t>
            </a:r>
            <a:r>
              <a:rPr lang="pl-PL" dirty="0" smtClean="0"/>
              <a:t>uality</a:t>
            </a:r>
          </a:p>
          <a:p>
            <a:r>
              <a:rPr lang="pl-PL" dirty="0" smtClean="0"/>
              <a:t>-</a:t>
            </a:r>
            <a:r>
              <a:rPr lang="pl-PL" dirty="0"/>
              <a:t>C</a:t>
            </a:r>
            <a:r>
              <a:rPr lang="pl-PL" dirty="0" smtClean="0"/>
              <a:t>onveniens</a:t>
            </a:r>
          </a:p>
          <a:p>
            <a:r>
              <a:rPr lang="pl-PL" dirty="0" smtClean="0"/>
              <a:t>- Facilities</a:t>
            </a:r>
          </a:p>
          <a:p>
            <a:r>
              <a:rPr lang="pl-PL" dirty="0" smtClean="0"/>
              <a:t>- Communications</a:t>
            </a:r>
            <a:endParaRPr lang="pl-PL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4716205" y="2338167"/>
            <a:ext cx="357649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Criteria of positioning:</a:t>
            </a:r>
          </a:p>
          <a:p>
            <a:r>
              <a:rPr lang="pl-PL" dirty="0" smtClean="0"/>
              <a:t>-    All in 70s and 80s, but also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Deeper consumers segmentation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Access to technology which </a:t>
            </a:r>
          </a:p>
          <a:p>
            <a:r>
              <a:rPr lang="pl-PL" dirty="0"/>
              <a:t> </a:t>
            </a:r>
            <a:r>
              <a:rPr lang="pl-PL" dirty="0" smtClean="0"/>
              <a:t>    decreased physical distance</a:t>
            </a:r>
          </a:p>
          <a:p>
            <a:r>
              <a:rPr lang="pl-PL" dirty="0" smtClean="0"/>
              <a:t>-    Image positioning </a:t>
            </a:r>
          </a:p>
          <a:p>
            <a:endParaRPr lang="pl-PL" dirty="0" smtClean="0"/>
          </a:p>
        </p:txBody>
      </p:sp>
      <p:sp>
        <p:nvSpPr>
          <p:cNvPr id="20" name="pole tekstowe 19"/>
          <p:cNvSpPr txBox="1"/>
          <p:nvPr/>
        </p:nvSpPr>
        <p:spPr>
          <a:xfrm>
            <a:off x="8807809" y="1673482"/>
            <a:ext cx="323896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Mixed formats:</a:t>
            </a:r>
          </a:p>
          <a:p>
            <a:r>
              <a:rPr lang="pl-PL" dirty="0" smtClean="0"/>
              <a:t>- e.g. discount supermarkets</a:t>
            </a:r>
          </a:p>
          <a:p>
            <a:r>
              <a:rPr lang="pl-PL" dirty="0" smtClean="0"/>
              <a:t>- Lack of clear discounters due</a:t>
            </a:r>
          </a:p>
          <a:p>
            <a:r>
              <a:rPr lang="pl-PL" dirty="0"/>
              <a:t> </a:t>
            </a:r>
            <a:r>
              <a:rPr lang="pl-PL" dirty="0" smtClean="0"/>
              <a:t>to customers expectations</a:t>
            </a:r>
          </a:p>
          <a:p>
            <a:r>
              <a:rPr lang="pl-PL" dirty="0" smtClean="0"/>
              <a:t>- Growing importance of private </a:t>
            </a:r>
          </a:p>
          <a:p>
            <a:r>
              <a:rPr lang="pl-PL" dirty="0"/>
              <a:t> </a:t>
            </a:r>
            <a:r>
              <a:rPr lang="pl-PL" dirty="0" smtClean="0"/>
              <a:t>label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Multipositioning 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Multiformats</a:t>
            </a:r>
            <a:endParaRPr lang="pl-PL" dirty="0"/>
          </a:p>
        </p:txBody>
      </p:sp>
      <p:sp>
        <p:nvSpPr>
          <p:cNvPr id="21" name="pole tekstowe 20"/>
          <p:cNvSpPr txBox="1"/>
          <p:nvPr/>
        </p:nvSpPr>
        <p:spPr>
          <a:xfrm>
            <a:off x="8900304" y="934817"/>
            <a:ext cx="1420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Online stores</a:t>
            </a:r>
            <a:endParaRPr lang="pl-PL" dirty="0"/>
          </a:p>
        </p:txBody>
      </p:sp>
      <p:sp>
        <p:nvSpPr>
          <p:cNvPr id="22" name="pole tekstowe 21"/>
          <p:cNvSpPr txBox="1"/>
          <p:nvPr/>
        </p:nvSpPr>
        <p:spPr>
          <a:xfrm>
            <a:off x="6204811" y="4336583"/>
            <a:ext cx="55295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Changes in communication with customers: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Online – 24/7, store mobile applications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Instore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Growing importance of TV and radio commercials</a:t>
            </a:r>
          </a:p>
          <a:p>
            <a:pPr marL="285750" indent="-285750">
              <a:buFontTx/>
              <a:buChar char="-"/>
            </a:pPr>
            <a:r>
              <a:rPr lang="pl-PL" dirty="0" smtClean="0"/>
              <a:t>double context of communication– image positioning </a:t>
            </a:r>
          </a:p>
          <a:p>
            <a:r>
              <a:rPr lang="pl-PL" dirty="0"/>
              <a:t> </a:t>
            </a:r>
            <a:r>
              <a:rPr lang="pl-PL" dirty="0" smtClean="0"/>
              <a:t>     and atribute positioning</a:t>
            </a:r>
            <a:endParaRPr lang="pl-PL" dirty="0"/>
          </a:p>
        </p:txBody>
      </p:sp>
      <p:sp>
        <p:nvSpPr>
          <p:cNvPr id="23" name="pole tekstowe 22"/>
          <p:cNvSpPr txBox="1"/>
          <p:nvPr/>
        </p:nvSpPr>
        <p:spPr>
          <a:xfrm>
            <a:off x="8900304" y="1293363"/>
            <a:ext cx="1437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Offline stores</a:t>
            </a:r>
            <a:endParaRPr lang="pl-PL" dirty="0"/>
          </a:p>
        </p:txBody>
      </p:sp>
      <p:sp>
        <p:nvSpPr>
          <p:cNvPr id="24" name="pole tekstowe 23"/>
          <p:cNvSpPr txBox="1"/>
          <p:nvPr/>
        </p:nvSpPr>
        <p:spPr>
          <a:xfrm>
            <a:off x="1110665" y="1655644"/>
            <a:ext cx="1437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Offline stores</a:t>
            </a:r>
            <a:endParaRPr lang="pl-PL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1817117" y="2376111"/>
            <a:ext cx="202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Internationalization</a:t>
            </a:r>
            <a:endParaRPr lang="pl-PL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5471879" y="1952687"/>
            <a:ext cx="1466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Mulitiformats</a:t>
            </a:r>
            <a:endParaRPr lang="pl-PL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2303157" y="2760920"/>
            <a:ext cx="2051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Single store formats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8975103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140</Words>
  <Application>Microsoft Office PowerPoint</Application>
  <PresentationFormat>Niestandardowy</PresentationFormat>
  <Paragraphs>44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M.S.</dc:creator>
  <cp:lastModifiedBy>Grażyna</cp:lastModifiedBy>
  <cp:revision>8</cp:revision>
  <dcterms:created xsi:type="dcterms:W3CDTF">2016-06-28T20:45:11Z</dcterms:created>
  <dcterms:modified xsi:type="dcterms:W3CDTF">2016-07-04T08:12:08Z</dcterms:modified>
</cp:coreProperties>
</file>